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  <p:sldMasterId id="2147483840" r:id="rId3"/>
    <p:sldMasterId id="2147483852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83" d="100"/>
          <a:sy n="83" d="100"/>
        </p:scale>
        <p:origin x="1498" y="-158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5B478-9371-424C-A038-E7A586F2F4EB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9815A-DEF1-4294-9B1B-67214DCA30B3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2056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15A-DEF1-4294-9B1B-67214DCA30B3}" type="slidenum">
              <a:rPr lang="bg-BG" smtClean="0"/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1141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DEA7EB3-3898-4EF1-A302-1274321D3CB2}" type="datetimeFigureOut">
              <a:rPr lang="bg-BG" smtClean="0"/>
              <a:t>21.12.2021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F53242D-D4C6-4474-87A8-79929AD54577}" type="slidenum">
              <a:rPr lang="bg-BG" smtClean="0"/>
              <a:t>‹#›</a:t>
            </a:fld>
            <a:endParaRPr lang="bg-B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402421"/>
            <a:ext cx="8229600" cy="18288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bg-BG" sz="1400" dirty="0"/>
          </a:p>
        </p:txBody>
      </p:sp>
      <p:pic>
        <p:nvPicPr>
          <p:cNvPr id="2050" name="Picture 2" descr="C:\Users\User5\Desktop\Стилиян 9 клас!\Щастлива-Бъдни-вече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0" y="0"/>
            <a:ext cx="8928992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ingle Bells with Lyrics  Christmas Songs HD  Christmas Songs and Carol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5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4624"/>
            <a:ext cx="8676456" cy="10043946"/>
          </a:xfrm>
        </p:spPr>
        <p:txBody>
          <a:bodyPr>
            <a:noAutofit/>
          </a:bodyPr>
          <a:lstStyle/>
          <a:p>
            <a:r>
              <a:rPr lang="ru-RU" sz="1800" dirty="0" smtClean="0"/>
              <a:t>Бъдни вечер или навечерието на Рождество Христово - 24 декември, е един от</a:t>
            </a:r>
          </a:p>
          <a:p>
            <a:r>
              <a:rPr lang="ru-RU" sz="1800" dirty="0" smtClean="0"/>
              <a:t>най-светлите празници за християнското семейство. На този ден християните се</a:t>
            </a:r>
          </a:p>
          <a:p>
            <a:r>
              <a:rPr lang="ru-RU" sz="1800" dirty="0" smtClean="0"/>
              <a:t>подготвят духовно – чрез пост, изповед и молитва да приемат Светото</a:t>
            </a:r>
          </a:p>
          <a:p>
            <a:r>
              <a:rPr lang="ru-RU" sz="1800" dirty="0" smtClean="0"/>
              <a:t>Причастие и така достойно да посрещнат Христовото рождество.</a:t>
            </a:r>
          </a:p>
          <a:p>
            <a:r>
              <a:rPr lang="ru-RU" sz="1800" dirty="0" smtClean="0"/>
              <a:t>Народните и дори езически обичаи и поверия обаче правят този ден доста поинтересен и изпълнен с мистика и вълнение. В различните краища на страната</a:t>
            </a:r>
          </a:p>
          <a:p>
            <a:r>
              <a:rPr lang="ru-RU" sz="1800" dirty="0" smtClean="0"/>
              <a:t>денят преди Рождество Христово се нарича с различни имена - Суха Коледа,</a:t>
            </a:r>
          </a:p>
          <a:p>
            <a:r>
              <a:rPr lang="ru-RU" sz="1800" dirty="0" smtClean="0"/>
              <a:t>Крачун, Малка Коледа, Детешка Коледа, Мали Божич и Наядка.</a:t>
            </a:r>
          </a:p>
          <a:p>
            <a:r>
              <a:rPr lang="ru-RU" sz="1800" dirty="0" smtClean="0"/>
              <a:t>Според традициите, денят започва със запалването на бъдника – 3-годишно</a:t>
            </a:r>
          </a:p>
          <a:p>
            <a:r>
              <a:rPr lang="ru-RU" sz="1800" dirty="0" smtClean="0"/>
              <a:t>дъбово дърво, отсечено от млад момък. По искрите, излизащи от него пък се</a:t>
            </a:r>
          </a:p>
          <a:p>
            <a:r>
              <a:rPr lang="ru-RU" sz="1800" dirty="0" smtClean="0"/>
              <a:t>гадае колко плодородна ще е годината. Дали ще има изобилие предсказва и</a:t>
            </a:r>
          </a:p>
          <a:p>
            <a:r>
              <a:rPr lang="ru-RU" sz="1800" dirty="0" smtClean="0"/>
              <a:t>пепелта от бъдника - ако на сутринта тя е много, много ще е и плодът по земята</a:t>
            </a:r>
          </a:p>
          <a:p>
            <a:r>
              <a:rPr lang="ru-RU" sz="1800" dirty="0" smtClean="0"/>
              <a:t>и стоката. Денят продължава с приготовленията на празничната трапеза.</a:t>
            </a:r>
          </a:p>
          <a:p>
            <a:r>
              <a:rPr lang="ru-RU" sz="1800" dirty="0" smtClean="0"/>
              <a:t>Според вярванията тя се разполага на земята, найчесто върху слама, напомняща за Витлеемските</a:t>
            </a:r>
          </a:p>
          <a:p>
            <a:r>
              <a:rPr lang="ru-RU" sz="1800" dirty="0" smtClean="0"/>
              <a:t>ясли, в които е родила Дева Мария.</a:t>
            </a:r>
          </a:p>
          <a:p>
            <a:r>
              <a:rPr lang="ru-RU" sz="1800" dirty="0" smtClean="0"/>
              <a:t>На трапезата трябва да има 7, 9 или 12 ястия.</a:t>
            </a: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26932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:wipe/>
      </p:transition>
    </mc:Choice>
    <mc:Fallback xmlns="">
      <p:transition spd="slow" advTm="1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96044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11960" y="188640"/>
            <a:ext cx="44644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Рождество Христово, също Коледа, Божик или Божич, е един от най-големите християнски празници. На него християните честват раждането на Сина </a:t>
            </a:r>
            <a:r>
              <a:rPr lang="ru-RU" sz="2400" smtClean="0"/>
              <a:t>Божий Исус </a:t>
            </a:r>
            <a:r>
              <a:rPr lang="ru-RU" sz="2400" dirty="0" smtClean="0"/>
              <a:t>Христос. Според Евангелието от Лука това станало в град Витлеем, провинция Юдея. Православните християни честват Рождество Христово. При католиците и протестантите Рождество е най-почитаният празник. Рождество Христово е един от 20-те църковни празници в България.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9314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:circle/>
      </p:transition>
    </mc:Choice>
    <mc:Fallback xmlns="">
      <p:transition spd="slow" advTm="9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194907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Бъдни </a:t>
            </a:r>
            <a:r>
              <a:rPr lang="ru-RU" sz="2400" dirty="0"/>
              <a:t>вечер – тайнството в очакване на Рождество </a:t>
            </a:r>
            <a:r>
              <a:rPr lang="ru-RU" sz="2400" dirty="0" smtClean="0"/>
              <a:t>Христово</a:t>
            </a:r>
            <a:r>
              <a:rPr lang="en-US" sz="2400" dirty="0" smtClean="0"/>
              <a:t>!</a:t>
            </a:r>
            <a:endParaRPr lang="bg-BG" sz="2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6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665403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764704"/>
            <a:ext cx="7272808" cy="5184576"/>
          </a:xfrm>
        </p:spPr>
        <p:txBody>
          <a:bodyPr>
            <a:normAutofit/>
          </a:bodyPr>
          <a:lstStyle/>
          <a:p>
            <a:r>
              <a:rPr lang="ru-RU" dirty="0"/>
              <a:t>24 декември, денят преди Коледа, е време, в което цялата природа затаява дъх в очакване. Птиците спират да пеят, листата на дърветата спират да трептят, водите в реките спират да текат. Казват, че някога единствено кукувицата не спряла да кука, трепетликата – да трепери, и реката Лъкатуща – да се движи. Затова и били наказани от Божията майка – кукувицата да кука само три месеца в годината (от Благовец до Еньовден – от 25 март до 24 юни); трепетликата – все да трепери, листата й никога покой да не намерят; в криви и тесни пътища да разлива водите си реката.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1237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:blinds dir="vert"/>
      </p:transition>
    </mc:Choice>
    <mc:Fallback xmlns="">
      <p:transition spd="slow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76872"/>
            <a:ext cx="7745505" cy="61206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Пожелавам</a:t>
            </a:r>
            <a:r>
              <a:rPr lang="bg-BG" sz="3600" dirty="0" smtClean="0"/>
              <a:t>е </a:t>
            </a:r>
            <a:r>
              <a:rPr lang="ru-RU" sz="3600" dirty="0" smtClean="0"/>
              <a:t>ви </a:t>
            </a:r>
            <a:r>
              <a:rPr lang="ru-RU" sz="3600" dirty="0"/>
              <a:t>вълшебна и изпълнена с приказни моменти Бъдни вечер. Нека твоят подарък бъде много здраве, обвито с любов и щастие!</a:t>
            </a:r>
            <a:endParaRPr lang="bg-BG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147734"/>
          </a:xfrm>
        </p:spPr>
        <p:txBody>
          <a:bodyPr/>
          <a:lstStyle/>
          <a:p>
            <a:r>
              <a:rPr lang="bg-BG" sz="4800" dirty="0" smtClean="0"/>
              <a:t>Изработено от Стилиян и Александра от 9 клас!</a:t>
            </a:r>
            <a:endParaRPr lang="bg-BG" sz="4800" dirty="0"/>
          </a:p>
        </p:txBody>
      </p:sp>
    </p:spTree>
    <p:extLst>
      <p:ext uri="{BB962C8B-B14F-4D97-AF65-F5344CB8AC3E}">
        <p14:creationId xmlns:p14="http://schemas.microsoft.com/office/powerpoint/2010/main" val="254584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7000">
        <p14:vortex dir="r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111</TotalTime>
  <Words>430</Words>
  <Application>Microsoft Office PowerPoint</Application>
  <PresentationFormat>On-screen Show (4:3)</PresentationFormat>
  <Paragraphs>22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5" baseType="lpstr">
      <vt:lpstr>Arial</vt:lpstr>
      <vt:lpstr>Book Antiqua</vt:lpstr>
      <vt:lpstr>Brush Script MT</vt:lpstr>
      <vt:lpstr>Calibri</vt:lpstr>
      <vt:lpstr>Century Gothic</vt:lpstr>
      <vt:lpstr>Constantia</vt:lpstr>
      <vt:lpstr>Courier New</vt:lpstr>
      <vt:lpstr>Franklin Gothic Book</vt:lpstr>
      <vt:lpstr>Lucida Sans</vt:lpstr>
      <vt:lpstr>Palatino Linotype</vt:lpstr>
      <vt:lpstr>Rage Italic</vt:lpstr>
      <vt:lpstr>Times New Roman</vt:lpstr>
      <vt:lpstr>Wingdings</vt:lpstr>
      <vt:lpstr>Wingdings 2</vt:lpstr>
      <vt:lpstr>Wingdings 3</vt:lpstr>
      <vt:lpstr>Apex</vt:lpstr>
      <vt:lpstr>Executive</vt:lpstr>
      <vt:lpstr>Pushpin</vt:lpstr>
      <vt:lpstr>Hardcover</vt:lpstr>
      <vt:lpstr> </vt:lpstr>
      <vt:lpstr>PowerPoint Presentation</vt:lpstr>
      <vt:lpstr>PowerPoint Presentation</vt:lpstr>
      <vt:lpstr>Бъдни вечер – тайнството в очакване на Рождество Христово!</vt:lpstr>
      <vt:lpstr>PowerPoint Presentation</vt:lpstr>
      <vt:lpstr>Изработено от Стилиян и Александра от 9 клас!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User5</dc:creator>
  <cp:lastModifiedBy>LenovoLaptop3</cp:lastModifiedBy>
  <cp:revision>18</cp:revision>
  <dcterms:created xsi:type="dcterms:W3CDTF">2021-12-16T09:42:24Z</dcterms:created>
  <dcterms:modified xsi:type="dcterms:W3CDTF">2021-12-21T10:04:38Z</dcterms:modified>
</cp:coreProperties>
</file>