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F3F64BF5-3176-39C9-CB90-F867758D9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дата 2">
            <a:extLst>
              <a:ext uri="{FF2B5EF4-FFF2-40B4-BE49-F238E27FC236}">
                <a16:creationId xmlns:a16="http://schemas.microsoft.com/office/drawing/2014/main" id="{55553F0B-B9D7-01C5-112F-E9801CED6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6D2D5-0126-4722-8FB5-2C6E8775765E}" type="datetimeFigureOut">
              <a:rPr lang="bg-BG" smtClean="0"/>
              <a:t>21.3.2023 г.</a:t>
            </a:fld>
            <a:endParaRPr lang="bg-BG"/>
          </a:p>
        </p:txBody>
      </p:sp>
      <p:sp>
        <p:nvSpPr>
          <p:cNvPr id="4" name="Контейнер за долния колонтитул 3">
            <a:extLst>
              <a:ext uri="{FF2B5EF4-FFF2-40B4-BE49-F238E27FC236}">
                <a16:creationId xmlns:a16="http://schemas.microsoft.com/office/drawing/2014/main" id="{A1EEA562-7E31-1374-0F4F-756F80105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>
            <a:extLst>
              <a:ext uri="{FF2B5EF4-FFF2-40B4-BE49-F238E27FC236}">
                <a16:creationId xmlns:a16="http://schemas.microsoft.com/office/drawing/2014/main" id="{75E26190-DFEB-00B2-2BD4-FF1B9F4C4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8CFAD-C429-44D7-B455-396DA437792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22176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>
            <a:extLst>
              <a:ext uri="{FF2B5EF4-FFF2-40B4-BE49-F238E27FC236}">
                <a16:creationId xmlns:a16="http://schemas.microsoft.com/office/drawing/2014/main" id="{E0F19334-F332-6589-87F5-7683BEE23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7310F67B-73FE-4D74-9D60-FCFA43719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E79EE700-2CE3-2A4C-F748-78037B4CBF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6D2D5-0126-4722-8FB5-2C6E8775765E}" type="datetimeFigureOut">
              <a:rPr lang="bg-BG" smtClean="0"/>
              <a:t>21.3.2023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E91762E3-46EE-6FB3-741F-A019923D81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FB07E07E-3B13-DDCE-B678-F8CA2BBA0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8CFAD-C429-44D7-B455-396DA437792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1050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>
            <a:extLst>
              <a:ext uri="{FF2B5EF4-FFF2-40B4-BE49-F238E27FC236}">
                <a16:creationId xmlns:a16="http://schemas.microsoft.com/office/drawing/2014/main" id="{5A0EDAAD-752F-CA76-3217-EDFF4B2D3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bg-BG" sz="5200">
                <a:latin typeface="Monotype Corsiva" panose="03010101010201010101" pitchFamily="66" charset="0"/>
              </a:rPr>
              <a:t>22 март – Световен ден на водата</a:t>
            </a:r>
            <a:endParaRPr lang="bg-BG" sz="5200" dirty="0">
              <a:latin typeface="Monotype Corsiva" panose="03010101010201010101" pitchFamily="66" charset="0"/>
            </a:endParaRPr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68C23747-683C-95C6-5CEF-14062B1709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65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>
            <a:extLst>
              <a:ext uri="{FF2B5EF4-FFF2-40B4-BE49-F238E27FC236}">
                <a16:creationId xmlns:a16="http://schemas.microsoft.com/office/drawing/2014/main" id="{7C3B5F96-9C6A-B00D-D615-6639C0799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BC119D80-EF52-6816-DD82-766EB4016B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3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>
            <a:extLst>
              <a:ext uri="{FF2B5EF4-FFF2-40B4-BE49-F238E27FC236}">
                <a16:creationId xmlns:a16="http://schemas.microsoft.com/office/drawing/2014/main" id="{1401E560-7960-F949-A0CB-734AC2C58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0C3105F2-D853-4B28-F4EF-A18AA100D4F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76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>
            <a:extLst>
              <a:ext uri="{FF2B5EF4-FFF2-40B4-BE49-F238E27FC236}">
                <a16:creationId xmlns:a16="http://schemas.microsoft.com/office/drawing/2014/main" id="{D2BB6C28-E696-F86A-C2CD-E60B338C5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35BEEDD6-2886-61AB-B85C-07C887C9F9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61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>
            <a:extLst>
              <a:ext uri="{FF2B5EF4-FFF2-40B4-BE49-F238E27FC236}">
                <a16:creationId xmlns:a16="http://schemas.microsoft.com/office/drawing/2014/main" id="{238C74C2-36DB-69E4-6056-E721920C5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i="0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Рециклирайте!</a:t>
            </a:r>
            <a:br>
              <a:rPr lang="en-US" sz="2800" i="0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28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A22E5F02-FD0F-1952-96ED-AD5E8CD42B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0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>
            <a:extLst>
              <a:ext uri="{FF2B5EF4-FFF2-40B4-BE49-F238E27FC236}">
                <a16:creationId xmlns:a16="http://schemas.microsoft.com/office/drawing/2014/main" id="{A5AEF564-1BB5-E04A-5B3B-01D287A30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0">
                <a:solidFill>
                  <a:srgbClr val="FFFFFF"/>
                </a:solidFill>
                <a:effectLst/>
                <a:latin typeface="Monotype Corsiva" panose="03010101010201010101" pitchFamily="66" charset="0"/>
              </a:rPr>
              <a:t>Чистата вода е живот, здраве, храна, отдих, енергия...</a:t>
            </a:r>
            <a:br>
              <a:rPr lang="ru-RU" sz="4000" b="1" i="0">
                <a:solidFill>
                  <a:srgbClr val="FFFFFF"/>
                </a:solidFill>
                <a:effectLst/>
                <a:latin typeface="Monotype Corsiva" panose="03010101010201010101" pitchFamily="66" charset="0"/>
              </a:rPr>
            </a:br>
            <a:br>
              <a:rPr lang="ru-RU" sz="4000" b="1" i="0">
                <a:solidFill>
                  <a:srgbClr val="FFFFFF"/>
                </a:solidFill>
                <a:effectLst/>
                <a:latin typeface="Open Sans" panose="020B0606030504020204" pitchFamily="34" charset="0"/>
              </a:rPr>
            </a:br>
            <a:endParaRPr lang="bg-BG" sz="4000" dirty="0">
              <a:solidFill>
                <a:srgbClr val="FFFFFF"/>
              </a:solidFill>
            </a:endParaRPr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5462F1B6-6FE7-7A47-A6F8-16AE34294C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46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>
            <a:extLst>
              <a:ext uri="{FF2B5EF4-FFF2-40B4-BE49-F238E27FC236}">
                <a16:creationId xmlns:a16="http://schemas.microsoft.com/office/drawing/2014/main" id="{BA94A9EF-D8B5-33B5-5F1F-DCFE4CF63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41F7031E-55FA-B6B2-F0BE-82EC39ADA0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47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>
            <a:extLst>
              <a:ext uri="{FF2B5EF4-FFF2-40B4-BE49-F238E27FC236}">
                <a16:creationId xmlns:a16="http://schemas.microsoft.com/office/drawing/2014/main" id="{4C1F65E4-B6D0-EE0C-6BE0-B88B035FF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80AEAFA4-D362-AC52-6687-F98E84ECC7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80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>
            <a:extLst>
              <a:ext uri="{FF2B5EF4-FFF2-40B4-BE49-F238E27FC236}">
                <a16:creationId xmlns:a16="http://schemas.microsoft.com/office/drawing/2014/main" id="{9DC370A1-8881-E977-020C-C234B8B65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>
                <a:latin typeface="Monotype Corsiva" panose="03010101010201010101" pitchFamily="66" charset="0"/>
              </a:rPr>
              <a:t>Какво е водата?</a:t>
            </a:r>
            <a:endParaRPr lang="bg-BG" dirty="0">
              <a:latin typeface="Monotype Corsiva" panose="03010101010201010101" pitchFamily="66" charset="0"/>
            </a:endParaRPr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30B52CCD-7988-1BA1-4C03-407FB987C7D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8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>
            <a:extLst>
              <a:ext uri="{FF2B5EF4-FFF2-40B4-BE49-F238E27FC236}">
                <a16:creationId xmlns:a16="http://schemas.microsoft.com/office/drawing/2014/main" id="{33FE0ED5-FC23-4652-6608-900A4489E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>
                <a:latin typeface="Monotype Corsiva" panose="03010101010201010101" pitchFamily="66" charset="0"/>
              </a:rPr>
              <a:t>Чистата вода</a:t>
            </a:r>
            <a:endParaRPr lang="bg-BG" dirty="0">
              <a:latin typeface="Monotype Corsiva" panose="03010101010201010101" pitchFamily="66" charset="0"/>
            </a:endParaRPr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6E346C0D-C587-7648-2336-65DEA85C86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62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>
            <a:extLst>
              <a:ext uri="{FF2B5EF4-FFF2-40B4-BE49-F238E27FC236}">
                <a16:creationId xmlns:a16="http://schemas.microsoft.com/office/drawing/2014/main" id="{D375D501-9E41-A5C5-9856-BFA608D61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>
                <a:latin typeface="Monotype Corsiva" panose="03010101010201010101" pitchFamily="66" charset="0"/>
              </a:rPr>
              <a:t>Водата в ежедневието</a:t>
            </a:r>
            <a:endParaRPr lang="bg-BG" dirty="0">
              <a:latin typeface="Monotype Corsiva" panose="03010101010201010101" pitchFamily="66" charset="0"/>
            </a:endParaRPr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2899FABE-2059-B95A-7101-E693D7B07B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72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>
            <a:extLst>
              <a:ext uri="{FF2B5EF4-FFF2-40B4-BE49-F238E27FC236}">
                <a16:creationId xmlns:a16="http://schemas.microsoft.com/office/drawing/2014/main" id="{72E76DE8-4B93-AAB0-E648-4437DA81E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3700">
                <a:latin typeface="Monotype Corsiva" panose="03010101010201010101" pitchFamily="66" charset="0"/>
              </a:rPr>
              <a:t>Водата в промишлеността</a:t>
            </a:r>
            <a:endParaRPr lang="bg-BG" sz="3700" dirty="0">
              <a:latin typeface="Monotype Corsiva" panose="03010101010201010101" pitchFamily="66" charset="0"/>
            </a:endParaRPr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A25327E3-8F70-0835-9600-EFFF4329E4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22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>
            <a:extLst>
              <a:ext uri="{FF2B5EF4-FFF2-40B4-BE49-F238E27FC236}">
                <a16:creationId xmlns:a16="http://schemas.microsoft.com/office/drawing/2014/main" id="{5EB48328-C130-4424-B56B-B809439A7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kern="1200">
                <a:solidFill>
                  <a:schemeClr val="tx1"/>
                </a:solidFill>
                <a:latin typeface="Monotype Corsiva" panose="03010101010201010101" pitchFamily="66" charset="0"/>
                <a:cs typeface="MoolBoran" panose="020B0604020202020204" pitchFamily="34" charset="0"/>
              </a:rPr>
              <a:t>Водата в туризма</a:t>
            </a:r>
            <a:endParaRPr lang="en-US" sz="3600" kern="1200" dirty="0">
              <a:solidFill>
                <a:schemeClr val="tx1"/>
              </a:solidFill>
              <a:latin typeface="Monotype Corsiva" panose="03010101010201010101" pitchFamily="66" charset="0"/>
              <a:cs typeface="MoolBoran" panose="020B0604020202020204" pitchFamily="34" charset="0"/>
            </a:endParaRPr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4E57A6A9-867E-1754-8BC7-B6B8D8708D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0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>
            <a:extLst>
              <a:ext uri="{FF2B5EF4-FFF2-40B4-BE49-F238E27FC236}">
                <a16:creationId xmlns:a16="http://schemas.microsoft.com/office/drawing/2014/main" id="{BF61A225-6A6C-4CAC-1814-0CE6902DB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>
                <a:latin typeface="Monotype Corsiva" panose="03010101010201010101" pitchFamily="66" charset="0"/>
              </a:rPr>
              <a:t>Как да опазим водата чиста?</a:t>
            </a:r>
            <a:endParaRPr lang="bg-BG" dirty="0">
              <a:latin typeface="Monotype Corsiva" panose="03010101010201010101" pitchFamily="66" charset="0"/>
            </a:endParaRPr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6FBA2BAF-B37D-99F6-84D9-1832342F94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21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 hidden="1">
            <a:extLst>
              <a:ext uri="{FF2B5EF4-FFF2-40B4-BE49-F238E27FC236}">
                <a16:creationId xmlns:a16="http://schemas.microsoft.com/office/drawing/2014/main" id="{235CA55C-F7E9-1D88-1D3A-43E18C1CE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4E2A8024-D522-2A06-7F9F-7AEC089F01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69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</Words>
  <Application>Microsoft Office PowerPoint</Application>
  <PresentationFormat>Широк екран</PresentationFormat>
  <Paragraphs>9</Paragraphs>
  <Slides>15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Monotype Corsiva</vt:lpstr>
      <vt:lpstr>Open Sans</vt:lpstr>
      <vt:lpstr>Тема на Office</vt:lpstr>
      <vt:lpstr>22 март – Световен ден на водата</vt:lpstr>
      <vt:lpstr>Презентация на PowerPoint</vt:lpstr>
      <vt:lpstr>Какво е водата?</vt:lpstr>
      <vt:lpstr>Чистата вода</vt:lpstr>
      <vt:lpstr>Водата в ежедневието</vt:lpstr>
      <vt:lpstr>Водата в промишлеността</vt:lpstr>
      <vt:lpstr>Водата в туризма</vt:lpstr>
      <vt:lpstr>Как да опазим водата чиста?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Рециклирайте! </vt:lpstr>
      <vt:lpstr>Чистата вода е живот, здраве, храна, отдих, енергия...  </vt:lpstr>
      <vt:lpstr>Презентация на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 март – Световен ден на водата</dc:title>
  <dc:creator>Елеонора Т. Иванова- Тошкова</dc:creator>
  <cp:lastModifiedBy>Елеонора Т. Иванова- Тошкова</cp:lastModifiedBy>
  <cp:revision>1</cp:revision>
  <dcterms:created xsi:type="dcterms:W3CDTF">2023-03-21T10:52:15Z</dcterms:created>
  <dcterms:modified xsi:type="dcterms:W3CDTF">2023-03-21T10:52:15Z</dcterms:modified>
</cp:coreProperties>
</file>